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38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841772"/>
            <a:ext cx="7477601" cy="4791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Aplicativos de Entrega de Alimentos: Conveniência e Inovação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5966103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setor de entrega de comida tem experimentado um crescimento significativo, impulsionado pela demanda por conveniência e praticidade. Os aplicativos de entrega de alimentos surgem como uma solução inovadora, simplificando o acesso dos clientes a uma ampla variedade de opções gastronômicas.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348389" y="1877735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Alternativas aos Aplicativos de Entrega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821906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Contatar o Estabelecimento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738449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Entrar em contato diretamente com o restaurante para fazer o pedido e solicitar a entrega.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821906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Visitar Pessoalmente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4738449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Ir até o estabelecimento e retirar o pedido pessoalmente.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821906"/>
            <a:ext cx="2949416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Serviços de Entrega Convencionais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5085636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Utilizar serviços de entrega por telefone, como os oferecidos por alguns restaurantes.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54336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Equipes Essenciais para um Aplicativo de Entrega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24993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1004649" y="3291602"/>
            <a:ext cx="1570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326249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Equipe Operacional e de Logística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15385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Responsável pela gestão de estoque, embalagem e entrega eficiente dos produtos.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24993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7"/>
          <p:cNvSpPr/>
          <p:nvPr/>
        </p:nvSpPr>
        <p:spPr>
          <a:xfrm>
            <a:off x="5715953" y="3291602"/>
            <a:ext cx="2630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326249"/>
            <a:ext cx="3820001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Serviço de Atendimento ao Cliente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501039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Lida diretamente com os consumidores, resolvendo problemas e mantendo a satisfação.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96300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1"/>
          <p:cNvSpPr/>
          <p:nvPr/>
        </p:nvSpPr>
        <p:spPr>
          <a:xfrm>
            <a:off x="949166" y="6004679"/>
            <a:ext cx="2680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6039326"/>
            <a:ext cx="517028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Desenvolvedores e Equipe de TI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519743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Corrigem bugs, melhoram a usabilidade e garantem a segurança do aplicativo.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436019"/>
            <a:ext cx="746724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Público-Alvo Prioritário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463647"/>
            <a:ext cx="4542115" cy="2329934"/>
          </a:xfrm>
          <a:prstGeom prst="roundRect">
            <a:avLst>
              <a:gd name="adj" fmla="val 2861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4712970" y="3685818"/>
            <a:ext cx="40977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Idosos e Pessoas com Mobilidade Reduzida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12970" y="4513421"/>
            <a:ext cx="409777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Enfrentam desafios ao fazer compras em supermercados físicos.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3463647"/>
            <a:ext cx="4542115" cy="2329934"/>
          </a:xfrm>
          <a:prstGeom prst="roundRect">
            <a:avLst>
              <a:gd name="adj" fmla="val 2861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6"/>
          <p:cNvSpPr/>
          <p:nvPr/>
        </p:nvSpPr>
        <p:spPr>
          <a:xfrm>
            <a:off x="9477256" y="3685818"/>
            <a:ext cx="4097774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Pessoas Urbanas, Jovens Adultos e Profissionais Ocupados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77256" y="4860608"/>
            <a:ext cx="409777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Buscam conveniência e rapidez no acesso a alimentos.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348389" y="1866662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Recursos Essenciais do Aplicativo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699748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477345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Busca de Produtos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304949"/>
            <a:ext cx="223337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Encontre facilmente os itens desejados.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019" y="3699748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915019" y="4477345"/>
            <a:ext cx="2233493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Acompanhamento de Entregas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915019" y="5652135"/>
            <a:ext cx="223349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Monitore o status do seu pedido.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3699748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4477345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Opções de Pagamento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5304949"/>
            <a:ext cx="223337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Diversas formas de pagamento seguro.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8399" y="3699748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48399" y="4477345"/>
            <a:ext cx="223349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Programas de Fidelidade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048399" y="5304949"/>
            <a:ext cx="223349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Benefícios para clientes frequentes.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348389" y="1682829"/>
            <a:ext cx="875633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 Atraente e Intuitivo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821543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50082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 Moderno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488662"/>
            <a:ext cx="30889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Paleta de cores vibrantes e layout simplificado.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821543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5008245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Navegação Intuitiva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835848"/>
            <a:ext cx="30889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Menus e elementos organizados para facilitar o uso.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821543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5008364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Experiência Inspiradora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835967"/>
            <a:ext cx="308907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Imagens de alta qualidade e design atraente.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348389" y="916305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Benefícios para Grupos Específicos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301270" y="2749391"/>
            <a:ext cx="27742" cy="4563785"/>
          </a:xfrm>
          <a:prstGeom prst="rect">
            <a:avLst/>
          </a:prstGeom>
          <a:solidFill>
            <a:srgbClr val="0A988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287512" y="3159026"/>
            <a:ext cx="777597" cy="27742"/>
          </a:xfrm>
          <a:prstGeom prst="rect">
            <a:avLst/>
          </a:prstGeom>
          <a:solidFill>
            <a:srgbClr val="0A988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Shape 4"/>
          <p:cNvSpPr/>
          <p:nvPr/>
        </p:nvSpPr>
        <p:spPr>
          <a:xfrm>
            <a:off x="7065109" y="292298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7236559" y="2964656"/>
            <a:ext cx="1570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315533" y="29715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Independência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348389" y="3451979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Idosos e pessoas com mobilidade reduzida podem fazer compras com facilidade.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565053" y="4269879"/>
            <a:ext cx="777597" cy="27742"/>
          </a:xfrm>
          <a:prstGeom prst="rect">
            <a:avLst/>
          </a:prstGeom>
          <a:solidFill>
            <a:srgbClr val="0A988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Shape 9"/>
          <p:cNvSpPr/>
          <p:nvPr/>
        </p:nvSpPr>
        <p:spPr>
          <a:xfrm>
            <a:off x="7065109" y="403383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7183576" y="4075509"/>
            <a:ext cx="2630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8537138" y="408241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Conveniência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8537138" y="4562832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Pessoas urbanas, jovens adultos e profissionais ocupados têm acesso rápido a alimentos.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7512" y="5376446"/>
            <a:ext cx="777597" cy="27742"/>
          </a:xfrm>
          <a:prstGeom prst="rect">
            <a:avLst/>
          </a:prstGeom>
          <a:solidFill>
            <a:srgbClr val="0A988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Shape 14"/>
          <p:cNvSpPr/>
          <p:nvPr/>
        </p:nvSpPr>
        <p:spPr>
          <a:xfrm>
            <a:off x="7065109" y="514040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Text 15"/>
          <p:cNvSpPr/>
          <p:nvPr/>
        </p:nvSpPr>
        <p:spPr>
          <a:xfrm>
            <a:off x="7181076" y="5182076"/>
            <a:ext cx="2680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3096220" y="5188982"/>
            <a:ext cx="29968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Qualidade de Vida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2348389" y="5669399"/>
            <a:ext cx="374463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aplicativo melhora a vida dos usuários, proporcionando independência e acesso a produtos essenciais.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Integração de Equipes e Tecnologia</a:t>
            </a:r>
            <a:endParaRPr lang="en-US" sz="4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6156" y="2320052"/>
            <a:ext cx="1104781" cy="176772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22288" y="2540913"/>
            <a:ext cx="3051572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Logística Eficiente</a:t>
            </a:r>
            <a:endParaRPr lang="en-US" sz="2175" dirty="0"/>
          </a:p>
        </p:txBody>
      </p:sp>
      <p:sp>
        <p:nvSpPr>
          <p:cNvPr id="8" name="Text 3"/>
          <p:cNvSpPr/>
          <p:nvPr/>
        </p:nvSpPr>
        <p:spPr>
          <a:xfrm>
            <a:off x="5922288" y="3018711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equipe operacional garante a entrega rápida e precisa dos pedidos.</a:t>
            </a:r>
            <a:endParaRPr lang="en-US" sz="174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6156" y="4087773"/>
            <a:ext cx="1104781" cy="17677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22288" y="4308634"/>
            <a:ext cx="4195763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Atendimento Excepcional</a:t>
            </a:r>
            <a:endParaRPr lang="en-US" sz="2175" dirty="0"/>
          </a:p>
        </p:txBody>
      </p:sp>
      <p:sp>
        <p:nvSpPr>
          <p:cNvPr id="11" name="Text 5"/>
          <p:cNvSpPr/>
          <p:nvPr/>
        </p:nvSpPr>
        <p:spPr>
          <a:xfrm>
            <a:off x="5922288" y="4786432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serviço de atendimento ao cliente mantém a satisfação dos clientes.</a:t>
            </a:r>
            <a:endParaRPr lang="en-US" sz="174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6156" y="5855494"/>
            <a:ext cx="1104781" cy="176772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22288" y="6076355"/>
            <a:ext cx="3557349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Inovação Tecnológica</a:t>
            </a:r>
            <a:endParaRPr lang="en-US" sz="2175" dirty="0"/>
          </a:p>
        </p:txBody>
      </p:sp>
      <p:sp>
        <p:nvSpPr>
          <p:cNvPr id="14" name="Text 7"/>
          <p:cNvSpPr/>
          <p:nvPr/>
        </p:nvSpPr>
        <p:spPr>
          <a:xfrm>
            <a:off x="5922288" y="6554153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equipe de TI aprimora constantemente a usabilidade e a segurança do aplicativo.</a:t>
            </a:r>
            <a:endParaRPr lang="en-US" sz="174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348389" y="2027992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Conclusão: Aplicativos de Entrega de Alimentos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571155" y="4001929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Conveniência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885378" y="4001929"/>
            <a:ext cx="285845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Acessibilidade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195792" y="4001929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Satisfação do Cliente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348389" y="4498181"/>
            <a:ext cx="9932432" cy="1703308"/>
          </a:xfrm>
          <a:prstGeom prst="rect">
            <a:avLst/>
          </a:prstGeom>
          <a:solidFill>
            <a:srgbClr val="223D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2571155" y="4639032"/>
            <a:ext cx="28622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Os aplicativos simplificam o acesso a uma ampla variedade de opções gastronômicas.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885378" y="4639032"/>
            <a:ext cx="285845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Atendem às necessidades de grupos específicos, como idosos e pessoas com mobilidade reduzida.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195792" y="4639032"/>
            <a:ext cx="286226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Oferecem uma experiência agradável e inspiradora, com design moderno e recursos intuitivos.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447</Words>
  <Application>Microsoft Office PowerPoint</Application>
  <PresentationFormat>Personalizar</PresentationFormat>
  <Paragraphs>73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Cabin</vt:lpstr>
      <vt:lpstr>Unbounded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LUAN PAIVA DE FARIA</cp:lastModifiedBy>
  <cp:revision>2</cp:revision>
  <dcterms:created xsi:type="dcterms:W3CDTF">2024-04-17T22:32:35Z</dcterms:created>
  <dcterms:modified xsi:type="dcterms:W3CDTF">2024-04-17T22:35:15Z</dcterms:modified>
</cp:coreProperties>
</file>